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56" r:id="rId4"/>
    <p:sldId id="264" r:id="rId5"/>
    <p:sldId id="267" r:id="rId6"/>
    <p:sldId id="265" r:id="rId7"/>
    <p:sldId id="266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6A17-EAF5-4A5D-A11D-7DFCD5849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179FB-C379-40E5-A28A-6AF5C4791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DD61D-A1EC-4A31-A3D4-CBFFCBB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5EDB-1FA2-4E17-809E-9AE565A2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382E-6E88-48AC-9BB1-391CDAFD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DECA-B3C4-4135-B490-E54D2524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D92F9-B52E-4D17-AA80-E00A5605F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446F3-82C5-4958-AA52-284963B5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DEF0D-2B4A-4D3C-AB62-54B4E0E7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11CC7-0974-49F9-88FB-DB6D0717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8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1E3B4E-1DA6-4AF5-92D3-49B1EDD09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B1F58-C71F-4F1A-8113-84B905212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2D89B-366E-4D1F-994D-4F50DB19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71F0D-EDF6-4638-841B-D1ADA2AE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1ACD8-5431-4CEA-B691-5E9AE30D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BF47-3CB1-4492-9A6F-CF974C22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17E0-B622-458E-9EC3-A5294B32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9195-69C0-457E-98B4-5AEFB338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3561A-4E68-41AD-A1CF-C2AE757F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079C-3FC5-4016-B327-8F835582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2CAA-E01A-47E3-BBFE-4F65BAB1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D200E-C9FF-4A5B-ACF1-73E6D081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2950A-F889-4D4E-928B-21DD713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1AC09-2D3F-40DA-82C9-B73DE576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61F80-66DE-4BFC-A12B-874810A5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6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B3B1-0DE6-4974-A342-EC88E29D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7322-6B9B-416B-B6CE-D39F698E4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60C4C-1193-475E-B384-FA6494871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DB30E-43D8-4959-BDCE-B01A74D2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FCFBF-E0E3-409E-BAEC-C169409D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BD282-8145-4D91-BACA-B3D13AE0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5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9AD8-9F3F-4EE7-86B3-E70C95E7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62DE1-BD22-4A87-B4F1-6151C40B3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8782B-B8E2-4C1C-BB9D-760FFBD0A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21C08-288F-40C3-B3C2-DA28FB745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796F0-2CD7-4DE1-83C0-E5F04BD5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AD65E-292D-40CA-B99B-54872071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5EF5E-D1D3-4D39-9E19-F35518D9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9CF1-3B87-4525-BEE9-095F91A1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A29F-E5B2-438E-9A3C-5C81F13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80E34-77CD-4FA5-8241-0320B466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F0477-E64A-466C-9437-D80490B2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0743B-0024-4C6D-A82F-B1CEDC4D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DCBF1-4C52-48BD-AFDC-D22BDE46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B565E-BE89-4E5A-AAE1-BB253BDE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5F9E2-AD88-40D9-910D-D960183F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E4A9-9DEC-420C-9509-4CA81CE5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7221-65B9-4B0C-85F0-BB602A5F0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B826E-1238-46D0-A436-66661AAF6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3493-8E9D-4D06-B87A-E7DC161D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D27BA-384B-419D-A9F3-2DC218A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98034-DF04-4EE8-992F-A2EC211E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3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60FD-3A45-4EB3-9858-95220AF0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FDEDD-5AEF-48B1-9727-118A4838A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10ABE-6039-46A3-A294-C4E5D8C6B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9150-0DCB-4F51-A4DA-B5AD793C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67E8F-A43A-4082-A32A-9FE2B7E4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2A911-AD03-44C1-821E-5DF1027D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3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B9D1-4912-4350-A07F-CC04625E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93F75-F9C2-495E-B163-537C36DF1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F07D7-3DB3-4B7C-8530-BF2531F91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17EB9-AE25-425D-A319-53C52ADB57B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0D587-A830-4DD2-B030-72489DB9E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F85-5201-498A-B590-53674922B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4E20-1AFA-4BD7-AF17-3709A51E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C535-4EB9-463F-AA67-17A1C32B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2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Operation BVR Inflows!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1C928A-47B6-4142-9D3B-1D8201212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937310"/>
            <a:ext cx="8757920" cy="5834965"/>
          </a:xfrm>
        </p:spPr>
      </p:pic>
    </p:spTree>
    <p:extLst>
      <p:ext uri="{BB962C8B-B14F-4D97-AF65-F5344CB8AC3E}">
        <p14:creationId xmlns:p14="http://schemas.microsoft.com/office/powerpoint/2010/main" val="51960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0C33DE3-EC62-4184-9D79-44E24186B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9721" b="-1"/>
          <a:stretch/>
        </p:blipFill>
        <p:spPr>
          <a:xfrm>
            <a:off x="2354445" y="199812"/>
            <a:ext cx="7097742" cy="6214533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9963CDF-362C-4A82-AF1C-20EA9A500A47}"/>
              </a:ext>
            </a:extLst>
          </p:cNvPr>
          <p:cNvSpPr/>
          <p:nvPr/>
        </p:nvSpPr>
        <p:spPr>
          <a:xfrm>
            <a:off x="6791325" y="3505200"/>
            <a:ext cx="152400" cy="15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91833A-1DF7-4FDC-B596-A4F5ABBBD093}"/>
              </a:ext>
            </a:extLst>
          </p:cNvPr>
          <p:cNvCxnSpPr>
            <a:cxnSpLocks/>
          </p:cNvCxnSpPr>
          <p:nvPr/>
        </p:nvCxnSpPr>
        <p:spPr>
          <a:xfrm flipH="1">
            <a:off x="6543675" y="3095625"/>
            <a:ext cx="28575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55DBB1-B82A-4393-97BB-77B17340544C}"/>
              </a:ext>
            </a:extLst>
          </p:cNvPr>
          <p:cNvCxnSpPr>
            <a:cxnSpLocks/>
          </p:cNvCxnSpPr>
          <p:nvPr/>
        </p:nvCxnSpPr>
        <p:spPr>
          <a:xfrm flipH="1">
            <a:off x="6278245" y="3324223"/>
            <a:ext cx="28575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5F0B01-1A7B-4E00-830D-23BDF2FD1E0B}"/>
              </a:ext>
            </a:extLst>
          </p:cNvPr>
          <p:cNvCxnSpPr>
            <a:cxnSpLocks/>
          </p:cNvCxnSpPr>
          <p:nvPr/>
        </p:nvCxnSpPr>
        <p:spPr>
          <a:xfrm flipH="1">
            <a:off x="6349365" y="3476623"/>
            <a:ext cx="28575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4C9E0-BD1B-47B3-A700-4EE010AB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52" y="551419"/>
            <a:ext cx="7102456" cy="62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7B200B-9132-4D8A-B84C-1D8D6FD5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39" y="1381126"/>
            <a:ext cx="8119922" cy="540989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02E3B24-4489-4186-A52D-3E25CC6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1" y="66976"/>
            <a:ext cx="10515600" cy="1325563"/>
          </a:xfrm>
        </p:spPr>
        <p:txBody>
          <a:bodyPr/>
          <a:lstStyle/>
          <a:p>
            <a:r>
              <a:rPr lang="en-US" dirty="0"/>
              <a:t>Inflow 1—The Thumb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6C04A3-170F-4853-9888-C4C0077B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16053" r="28452" b="34257"/>
          <a:stretch/>
        </p:blipFill>
        <p:spPr>
          <a:xfrm>
            <a:off x="9020175" y="0"/>
            <a:ext cx="3253782" cy="2555739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A03F4A-10B3-4365-8FE0-EBB0C858F925}"/>
              </a:ext>
            </a:extLst>
          </p:cNvPr>
          <p:cNvSpPr/>
          <p:nvPr/>
        </p:nvSpPr>
        <p:spPr>
          <a:xfrm>
            <a:off x="10762281" y="761206"/>
            <a:ext cx="696294" cy="6038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48E6-2034-44C4-A8BF-55DA06306DAC}"/>
              </a:ext>
            </a:extLst>
          </p:cNvPr>
          <p:cNvSpPr txBox="1"/>
          <p:nvPr/>
        </p:nvSpPr>
        <p:spPr>
          <a:xfrm>
            <a:off x="190500" y="1842453"/>
            <a:ext cx="7991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 width: 0.6m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Discharge: 0.021 m</a:t>
            </a:r>
            <a:r>
              <a:rPr lang="en-US" sz="2000" baseline="30000" dirty="0"/>
              <a:t>3</a:t>
            </a:r>
            <a:r>
              <a:rPr lang="en-US" sz="2000" dirty="0"/>
              <a:t>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Temp: 3.3C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%DO: 114%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SpCond</a:t>
            </a:r>
            <a:r>
              <a:rPr lang="en-US" sz="2000" dirty="0"/>
              <a:t>: 31.8 </a:t>
            </a:r>
            <a:r>
              <a:rPr lang="en-US" sz="2000" dirty="0" err="1"/>
              <a:t>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Highest conductivity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small ephemeral</a:t>
            </a:r>
          </a:p>
          <a:p>
            <a:r>
              <a:rPr lang="en-US" sz="2000" dirty="0"/>
              <a:t>     streams at this location</a:t>
            </a:r>
          </a:p>
        </p:txBody>
      </p:sp>
    </p:spTree>
    <p:extLst>
      <p:ext uri="{BB962C8B-B14F-4D97-AF65-F5344CB8AC3E}">
        <p14:creationId xmlns:p14="http://schemas.microsoft.com/office/powerpoint/2010/main" val="10025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5F475-02BD-4517-BA14-84931858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10" y="1497614"/>
            <a:ext cx="8045606" cy="536038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02E3B24-4489-4186-A52D-3E25CC6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1" y="28876"/>
            <a:ext cx="10515600" cy="1325563"/>
          </a:xfrm>
        </p:spPr>
        <p:txBody>
          <a:bodyPr/>
          <a:lstStyle/>
          <a:p>
            <a:r>
              <a:rPr lang="en-US" dirty="0"/>
              <a:t>Inflow 2—The Dead Marsh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6C04A3-170F-4853-9888-C4C0077B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16053" r="28452" b="34257"/>
          <a:stretch/>
        </p:blipFill>
        <p:spPr>
          <a:xfrm>
            <a:off x="9208871" y="46746"/>
            <a:ext cx="2983129" cy="23431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A03F4A-10B3-4365-8FE0-EBB0C858F925}"/>
              </a:ext>
            </a:extLst>
          </p:cNvPr>
          <p:cNvSpPr/>
          <p:nvPr/>
        </p:nvSpPr>
        <p:spPr>
          <a:xfrm>
            <a:off x="10639351" y="581026"/>
            <a:ext cx="380104" cy="6563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48E6-2034-44C4-A8BF-55DA06306DAC}"/>
              </a:ext>
            </a:extLst>
          </p:cNvPr>
          <p:cNvSpPr txBox="1"/>
          <p:nvPr/>
        </p:nvSpPr>
        <p:spPr>
          <a:xfrm>
            <a:off x="76200" y="1842453"/>
            <a:ext cx="79914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 width: 0.85m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Discharge: 0.026 m</a:t>
            </a:r>
            <a:r>
              <a:rPr lang="en-US" sz="2000" baseline="30000" dirty="0"/>
              <a:t>3</a:t>
            </a:r>
            <a:r>
              <a:rPr lang="en-US" sz="2000" dirty="0"/>
              <a:t>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Highest discharge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Evidence of high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Temp: 2.8C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%DO: 115%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SpCond</a:t>
            </a:r>
            <a:r>
              <a:rPr lang="en-US" sz="2000" dirty="0"/>
              <a:t>: 25.2 </a:t>
            </a:r>
            <a:r>
              <a:rPr lang="en-US" sz="2000" dirty="0" err="1"/>
              <a:t>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Lowest conductivity</a:t>
            </a:r>
          </a:p>
        </p:txBody>
      </p:sp>
    </p:spTree>
    <p:extLst>
      <p:ext uri="{BB962C8B-B14F-4D97-AF65-F5344CB8AC3E}">
        <p14:creationId xmlns:p14="http://schemas.microsoft.com/office/powerpoint/2010/main" val="22362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2E3B24-4489-4186-A52D-3E25CC6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1" y="66976"/>
            <a:ext cx="10515600" cy="1325563"/>
          </a:xfrm>
        </p:spPr>
        <p:txBody>
          <a:bodyPr/>
          <a:lstStyle/>
          <a:p>
            <a:r>
              <a:rPr lang="en-US" dirty="0"/>
              <a:t>Inflow 2—The Dead Marsh/The Runt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6C04A3-170F-4853-9888-C4C0077B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16053" r="28452" b="34257"/>
          <a:stretch/>
        </p:blipFill>
        <p:spPr>
          <a:xfrm>
            <a:off x="9208871" y="46746"/>
            <a:ext cx="2983129" cy="23431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A03F4A-10B3-4365-8FE0-EBB0C858F925}"/>
              </a:ext>
            </a:extLst>
          </p:cNvPr>
          <p:cNvSpPr/>
          <p:nvPr/>
        </p:nvSpPr>
        <p:spPr>
          <a:xfrm>
            <a:off x="10639351" y="581026"/>
            <a:ext cx="380104" cy="6563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5BCC1-1930-4553-A25D-624E409B8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622817"/>
            <a:ext cx="7285829" cy="4854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AD3D7-0DB1-4EFE-91BD-07B341710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33" y="3581401"/>
            <a:ext cx="434611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44425-373E-4FB3-8E32-4EC6ECBD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450" y="857250"/>
            <a:ext cx="6858000" cy="5143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02E3B24-4489-4186-A52D-3E25CC6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1" y="66976"/>
            <a:ext cx="10515600" cy="1325563"/>
          </a:xfrm>
        </p:spPr>
        <p:txBody>
          <a:bodyPr/>
          <a:lstStyle/>
          <a:p>
            <a:r>
              <a:rPr lang="en-US" dirty="0"/>
              <a:t>Inflow 3—Fingerling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6C04A3-170F-4853-9888-C4C0077B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16053" r="28452" b="34257"/>
          <a:stretch/>
        </p:blipFill>
        <p:spPr>
          <a:xfrm>
            <a:off x="9208871" y="46746"/>
            <a:ext cx="2983129" cy="23431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A03F4A-10B3-4365-8FE0-EBB0C858F925}"/>
              </a:ext>
            </a:extLst>
          </p:cNvPr>
          <p:cNvSpPr/>
          <p:nvPr/>
        </p:nvSpPr>
        <p:spPr>
          <a:xfrm>
            <a:off x="10363200" y="733426"/>
            <a:ext cx="513380" cy="67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48E6-2034-44C4-A8BF-55DA06306DAC}"/>
              </a:ext>
            </a:extLst>
          </p:cNvPr>
          <p:cNvSpPr txBox="1"/>
          <p:nvPr/>
        </p:nvSpPr>
        <p:spPr>
          <a:xfrm>
            <a:off x="475281" y="1911988"/>
            <a:ext cx="7991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 width: 0.6m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Discharge: 0.016 m</a:t>
            </a:r>
            <a:r>
              <a:rPr lang="en-US" sz="2000" baseline="30000" dirty="0"/>
              <a:t>3</a:t>
            </a:r>
            <a:r>
              <a:rPr lang="en-US" sz="2000" dirty="0"/>
              <a:t>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Lowest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Temp: 1.4C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Lowest temp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%DO: 112.5%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SpCond</a:t>
            </a:r>
            <a:r>
              <a:rPr lang="en-US" sz="2000" dirty="0"/>
              <a:t>: 29.5 </a:t>
            </a:r>
            <a:r>
              <a:rPr lang="en-US" sz="2000" dirty="0" err="1"/>
              <a:t>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44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756FE-161E-42C3-934D-6D036FEC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23" y="1408822"/>
            <a:ext cx="8203318" cy="546546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02E3B24-4489-4186-A52D-3E25CC6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1" y="66976"/>
            <a:ext cx="10515600" cy="1325563"/>
          </a:xfrm>
        </p:spPr>
        <p:txBody>
          <a:bodyPr/>
          <a:lstStyle/>
          <a:p>
            <a:r>
              <a:rPr lang="en-US" dirty="0"/>
              <a:t>Inflow 4—Lone Ranger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6C04A3-170F-4853-9888-C4C0077B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16053" r="28452" b="34257"/>
          <a:stretch/>
        </p:blipFill>
        <p:spPr>
          <a:xfrm>
            <a:off x="9208871" y="46746"/>
            <a:ext cx="2983129" cy="23431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A03F4A-10B3-4365-8FE0-EBB0C858F925}"/>
              </a:ext>
            </a:extLst>
          </p:cNvPr>
          <p:cNvSpPr/>
          <p:nvPr/>
        </p:nvSpPr>
        <p:spPr>
          <a:xfrm>
            <a:off x="9944100" y="951625"/>
            <a:ext cx="513380" cy="67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48E6-2034-44C4-A8BF-55DA06306DAC}"/>
              </a:ext>
            </a:extLst>
          </p:cNvPr>
          <p:cNvSpPr txBox="1"/>
          <p:nvPr/>
        </p:nvSpPr>
        <p:spPr>
          <a:xfrm>
            <a:off x="47625" y="1842453"/>
            <a:ext cx="7991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 width: 1.1m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Widest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Discharge: 0.024 m</a:t>
            </a:r>
            <a:r>
              <a:rPr lang="en-US" sz="2000" baseline="30000" dirty="0"/>
              <a:t>3</a:t>
            </a:r>
            <a:r>
              <a:rPr lang="en-US" sz="2000" dirty="0"/>
              <a:t>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2nd highest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Temp: 3.4C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%DO: 114%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SpCond</a:t>
            </a:r>
            <a:r>
              <a:rPr lang="en-US" sz="2000" dirty="0"/>
              <a:t>: 28.8 </a:t>
            </a:r>
            <a:r>
              <a:rPr lang="en-US" sz="2000" dirty="0" err="1"/>
              <a:t>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26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DDDC-EBD8-4B20-87C0-A978DAAF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76543"/>
            <a:ext cx="10515600" cy="1325563"/>
          </a:xfrm>
        </p:spPr>
        <p:txBody>
          <a:bodyPr/>
          <a:lstStyle/>
          <a:p>
            <a:r>
              <a:rPr lang="en-US" dirty="0"/>
              <a:t>Inflow-Outflow at the 2</a:t>
            </a:r>
            <a:r>
              <a:rPr lang="en-US" baseline="30000" dirty="0"/>
              <a:t>nd</a:t>
            </a:r>
            <a:r>
              <a:rPr lang="en-US" dirty="0"/>
              <a:t> platform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2EADE2-B8FC-41D1-B160-B5D014398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347680"/>
            <a:ext cx="3548064" cy="23644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1AC12-2201-400E-9569-97183F2FA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357" y="2870199"/>
            <a:ext cx="4038600" cy="3028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5529AA-0ED7-413A-9448-F81CC81E1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15972" r="29843" b="33333"/>
          <a:stretch/>
        </p:blipFill>
        <p:spPr>
          <a:xfrm>
            <a:off x="6848475" y="1291012"/>
            <a:ext cx="5238750" cy="453114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B18CBD8-5CE2-4E62-8FBD-3B439F2FFDB3}"/>
              </a:ext>
            </a:extLst>
          </p:cNvPr>
          <p:cNvSpPr/>
          <p:nvPr/>
        </p:nvSpPr>
        <p:spPr>
          <a:xfrm>
            <a:off x="9001125" y="4514850"/>
            <a:ext cx="447675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B666-16B9-4C69-A250-BA9D275A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81FD9-AF8D-4720-A6C5-D66126C60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Nutrient analysis of grab samples</a:t>
            </a:r>
          </a:p>
          <a:p>
            <a:r>
              <a:rPr lang="en-US" dirty="0"/>
              <a:t>GIS calculations</a:t>
            </a:r>
          </a:p>
          <a:p>
            <a:pPr lvl="1"/>
            <a:r>
              <a:rPr lang="en-US" dirty="0"/>
              <a:t>Shed some light on relative importance of other inflows</a:t>
            </a:r>
          </a:p>
          <a:p>
            <a:pPr lvl="1"/>
            <a:r>
              <a:rPr lang="en-US" dirty="0"/>
              <a:t>Does not capture groundwater inputs</a:t>
            </a:r>
          </a:p>
          <a:p>
            <a:r>
              <a:rPr lang="en-US" dirty="0"/>
              <a:t>Capture discharge as the seasons change</a:t>
            </a:r>
          </a:p>
          <a:p>
            <a:pPr lvl="1"/>
            <a:r>
              <a:rPr lang="en-US" dirty="0"/>
              <a:t>Evidence of ephemeral streams and much higher flow</a:t>
            </a:r>
          </a:p>
          <a:p>
            <a:endParaRPr lang="en-US" dirty="0"/>
          </a:p>
          <a:p>
            <a:r>
              <a:rPr lang="en-US" dirty="0"/>
              <a:t>Prioritize inflows and plan summer sampling regime</a:t>
            </a:r>
          </a:p>
          <a:p>
            <a:pPr lvl="1"/>
            <a:r>
              <a:rPr lang="en-US" dirty="0"/>
              <a:t>High flow events are probably really important</a:t>
            </a:r>
          </a:p>
          <a:p>
            <a:pPr lvl="1"/>
            <a:r>
              <a:rPr lang="en-US" dirty="0"/>
              <a:t>Regular monitoring-how regular…?</a:t>
            </a:r>
          </a:p>
          <a:p>
            <a:pPr lvl="1"/>
            <a:endParaRPr lang="en-US" dirty="0"/>
          </a:p>
          <a:p>
            <a:r>
              <a:rPr lang="en-US" dirty="0"/>
              <a:t>Thoughts?????</a:t>
            </a:r>
          </a:p>
        </p:txBody>
      </p:sp>
    </p:spTree>
    <p:extLst>
      <p:ext uri="{BB962C8B-B14F-4D97-AF65-F5344CB8AC3E}">
        <p14:creationId xmlns:p14="http://schemas.microsoft.com/office/powerpoint/2010/main" val="215248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210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Operation BVR Inflows!</vt:lpstr>
      <vt:lpstr>PowerPoint Presentation</vt:lpstr>
      <vt:lpstr>Inflow 1—The Thumb</vt:lpstr>
      <vt:lpstr>Inflow 2—The Dead Marsh</vt:lpstr>
      <vt:lpstr>Inflow 2—The Dead Marsh/The Runt</vt:lpstr>
      <vt:lpstr>Inflow 3—Fingerling</vt:lpstr>
      <vt:lpstr>Inflow 4—Lone Ranger</vt:lpstr>
      <vt:lpstr>Inflow-Outflow at the 2nd platform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BVR Inflows!</dc:title>
  <dc:creator>Whitney Woelmer</dc:creator>
  <cp:lastModifiedBy>Woelmer, Whitney</cp:lastModifiedBy>
  <cp:revision>6</cp:revision>
  <dcterms:created xsi:type="dcterms:W3CDTF">2019-02-27T18:32:43Z</dcterms:created>
  <dcterms:modified xsi:type="dcterms:W3CDTF">2019-06-14T17:14:24Z</dcterms:modified>
</cp:coreProperties>
</file>